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68"/>
  </p:notesMasterIdLst>
  <p:sldIdLst>
    <p:sldId id="256" r:id="rId2"/>
    <p:sldId id="663" r:id="rId3"/>
    <p:sldId id="326" r:id="rId4"/>
    <p:sldId id="327" r:id="rId5"/>
    <p:sldId id="328" r:id="rId6"/>
    <p:sldId id="329" r:id="rId7"/>
    <p:sldId id="594" r:id="rId8"/>
    <p:sldId id="595" r:id="rId9"/>
    <p:sldId id="596" r:id="rId10"/>
    <p:sldId id="597" r:id="rId11"/>
    <p:sldId id="598" r:id="rId12"/>
    <p:sldId id="616" r:id="rId13"/>
    <p:sldId id="599" r:id="rId14"/>
    <p:sldId id="619" r:id="rId15"/>
    <p:sldId id="617" r:id="rId16"/>
    <p:sldId id="600" r:id="rId17"/>
    <p:sldId id="618" r:id="rId18"/>
    <p:sldId id="622" r:id="rId19"/>
    <p:sldId id="621" r:id="rId20"/>
    <p:sldId id="620" r:id="rId21"/>
    <p:sldId id="623" r:id="rId22"/>
    <p:sldId id="624" r:id="rId23"/>
    <p:sldId id="627" r:id="rId24"/>
    <p:sldId id="603" r:id="rId25"/>
    <p:sldId id="604" r:id="rId26"/>
    <p:sldId id="628" r:id="rId27"/>
    <p:sldId id="537" r:id="rId28"/>
    <p:sldId id="625" r:id="rId29"/>
    <p:sldId id="626" r:id="rId30"/>
    <p:sldId id="629" r:id="rId31"/>
    <p:sldId id="608" r:id="rId32"/>
    <p:sldId id="609" r:id="rId33"/>
    <p:sldId id="630" r:id="rId34"/>
    <p:sldId id="610" r:id="rId35"/>
    <p:sldId id="611" r:id="rId36"/>
    <p:sldId id="612" r:id="rId37"/>
    <p:sldId id="613" r:id="rId38"/>
    <p:sldId id="614" r:id="rId39"/>
    <p:sldId id="615" r:id="rId40"/>
    <p:sldId id="631" r:id="rId41"/>
    <p:sldId id="634" r:id="rId42"/>
    <p:sldId id="636" r:id="rId43"/>
    <p:sldId id="632" r:id="rId44"/>
    <p:sldId id="633" r:id="rId45"/>
    <p:sldId id="662" r:id="rId46"/>
    <p:sldId id="635" r:id="rId47"/>
    <p:sldId id="637" r:id="rId48"/>
    <p:sldId id="638" r:id="rId49"/>
    <p:sldId id="660" r:id="rId50"/>
    <p:sldId id="643" r:id="rId51"/>
    <p:sldId id="644" r:id="rId52"/>
    <p:sldId id="645" r:id="rId53"/>
    <p:sldId id="661" r:id="rId54"/>
    <p:sldId id="646" r:id="rId55"/>
    <p:sldId id="659" r:id="rId56"/>
    <p:sldId id="648" r:id="rId57"/>
    <p:sldId id="658" r:id="rId58"/>
    <p:sldId id="649" r:id="rId59"/>
    <p:sldId id="650" r:id="rId60"/>
    <p:sldId id="651" r:id="rId61"/>
    <p:sldId id="652" r:id="rId62"/>
    <p:sldId id="653" r:id="rId63"/>
    <p:sldId id="654" r:id="rId64"/>
    <p:sldId id="655" r:id="rId65"/>
    <p:sldId id="656" r:id="rId66"/>
    <p:sldId id="657" r:id="rId6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95"/>
    <p:restoredTop sz="86404"/>
  </p:normalViewPr>
  <p:slideViewPr>
    <p:cSldViewPr snapToGrid="0" snapToObjects="1">
      <p:cViewPr varScale="1">
        <p:scale>
          <a:sx n="135" d="100"/>
          <a:sy n="135" d="100"/>
        </p:scale>
        <p:origin x="848" y="160"/>
      </p:cViewPr>
      <p:guideLst/>
    </p:cSldViewPr>
  </p:slideViewPr>
  <p:outlineViewPr>
    <p:cViewPr>
      <p:scale>
        <a:sx n="33" d="100"/>
        <a:sy n="33" d="100"/>
      </p:scale>
      <p:origin x="0" y="-18628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6BCCB-9EAF-CC41-B61A-CE09696F2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8BB7DE-F8A0-3E41-8314-7366ACBBF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AD050B-274F-B042-8E35-BDAAC1FC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21CA-1294-2541-8F44-F9714453142F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49210-36FA-D948-BB44-0D93AF40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AB8D2-ECD7-DD45-842D-E71062FE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690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18740-855F-CE42-890B-1B972DAE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983FB9-C2CC-CA47-952E-35DE184AC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CAF787-C933-334C-936B-204EDC9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4E3B8-9501-534D-B4BA-9171BEEE9F75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1C13D-AEA0-694D-BA06-90D98680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0083B7-7F1C-D941-8A4F-D900CBF5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73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DE3A493-BAEB-0A48-A4DE-2149429FB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9E2C30-9416-E740-8F70-54CFC58D3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6BB5C4-ABDC-AA4C-87C8-23D63123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618A-F809-7B44-AEA3-6A9329C03AA2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5BFE31-391C-7449-9F79-006CE86B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C6C7D6-4F8D-7A48-A5DC-2B68DDB3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732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4E4FC-2BC7-194A-AA40-78AF8B53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07F99-068D-7543-9CCD-080E88BC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EC8313-BE9E-A64B-90C2-D82372B6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7D1A-CEAF-004D-B8D5-8A44A3572E2C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336950-A25D-9A4B-B0D5-62EAD052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E9514-FA8C-494F-A466-4E4B1D14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839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A419B-A38C-7A4E-A819-95EEC452E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F211BE-71F1-DD43-A4EC-3F80C7B80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A9F5F0-2BEE-AF4A-9D51-3D426DD4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A484-832D-7B48-B11D-D722006B4E91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4059B9-53D7-5F45-B0FB-113C9F3B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08487-EAAF-264F-8BF9-00C69FB2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987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ED353-3771-274F-BAA7-D5876513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8C065-A584-0640-839B-C80868A8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D42B25-3013-6547-886A-B8E9B01FA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F2EE69-A9DF-EF4C-A17D-23CE8A88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C816-AF7B-664E-9F2A-09D8C27DADEB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3DD5DD-C972-1045-A4CB-914991CB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5821D-A65E-B644-9A02-0C9BBCC1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056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E8524-4C69-4C4F-9F45-E21EF2E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7BF92-2BE2-FB49-A45D-7649E0917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7A2212-CF96-C741-88A2-91F8D5B9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1DDEAF-D269-0A47-B8DF-858521CF9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0EF120-F778-3C4A-A2F8-7C7B3F9FF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2660FC6-A49B-4C4E-9909-4ED08720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A90F-471B-784F-A824-E49A0E77BBA1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A90306-AC16-B94B-8E5A-60EE367C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9ED8EA-A7C8-9B4D-8D5B-EE6F0D32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702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FBA-6F20-ED4C-92BC-3B2637DB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C6E3E4-36B8-374C-B3B8-E8292A28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E5798-8896-0042-AD3F-8818EC06A455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BD290C-AFF8-EC47-B6AC-057D031D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CCD9DA-E57A-DB4E-9D8E-89E62EE4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530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2D99A1-A8AC-FB43-B18A-4C263D51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BFC61-9100-0647-8DA8-17F03AEE122C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CD20470-A741-7544-AC88-4C7A4308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62969-F407-DB4A-84C1-BF1A17CA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26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7450D-5001-614F-A2AA-C9DA3D9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6066-D189-A043-A79E-F8060AE1E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0509F8-9DD2-174F-9818-778F28C87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C7586E-F134-3741-9D85-1F4A8F75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3282-6CD4-8B4D-AC7E-B93D67A954AD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A44D4E-FB34-2449-AE39-118A3087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D1F538-BC62-0240-8239-373E51E6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968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CE6E-EFB2-F746-9AC4-D63ECB30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6543397-174A-D742-AD85-1D22579BE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0B493C-F5B9-2449-82BF-594E0312F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73FEA6-7AD3-264F-8C23-EA01C943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F67C8-11C9-7543-966A-6CC4E19BF526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5DD3A6-8B6E-894E-88C5-C67FA61F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F2FD82-9DB9-634D-B674-B8FCA92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313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F3A3C0-5BF3-214C-8810-FCD42107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EC5FEE-3F70-224E-806B-E1905C2DF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4289DF-8954-2D4B-973D-74F5D964F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AEE1A-7F39-2E4E-90DB-E50C46684B8E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B7843E-124D-B343-823E-80F2F7988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106949-E31F-BE48-A7AD-C389548B1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458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io/latest/docs/concepts/what-is-isti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35.225.15.210/productpag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標題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52627">
              <a:defRPr sz="7128"/>
            </a:pPr>
            <a:r>
              <a:rPr lang="zh-TW" altLang="en-US" dirty="0"/>
              <a:t>台灣大哥大</a:t>
            </a:r>
            <a:r>
              <a:rPr lang="en-US" altLang="zh-TW" dirty="0"/>
              <a:t> </a:t>
            </a:r>
            <a:r>
              <a:rPr lang="en-US" dirty="0"/>
              <a:t>DevOps</a:t>
            </a:r>
            <a:r>
              <a:rPr lang="zh-TW" altLang="en-US" dirty="0"/>
              <a:t>進階</a:t>
            </a:r>
            <a:r>
              <a:rPr lang="en-US" altLang="zh-TW" dirty="0"/>
              <a:t>16</a:t>
            </a:r>
            <a:r>
              <a:rPr lang="zh-TW" altLang="en-US" dirty="0"/>
              <a:t>小時課程</a:t>
            </a:r>
            <a:r>
              <a:rPr lang="en-US" altLang="zh-TW" dirty="0"/>
              <a:t> – Istio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Terraform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69" name="副標題 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講師：周育緯</a:t>
            </a:r>
          </a:p>
        </p:txBody>
      </p:sp>
      <p:sp>
        <p:nvSpPr>
          <p:cNvPr id="271" name="投影片編號預留位置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27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45120E-EA12-1A4A-8846-3F3894D4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84854E-775A-D543-B843-EF936C5C0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Kubernets</a:t>
            </a:r>
            <a:r>
              <a:rPr kumimoji="1" lang="en-US" altLang="zh-CN" dirty="0"/>
              <a:t> </a:t>
            </a:r>
            <a:r>
              <a:rPr kumimoji="1" lang="zh-CN" altLang="en-US" dirty="0"/>
              <a:t>原生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無法跨</a:t>
            </a:r>
            <a:r>
              <a:rPr kumimoji="1" lang="en-US" altLang="zh-CN" dirty="0"/>
              <a:t>Cluster</a:t>
            </a:r>
          </a:p>
          <a:p>
            <a:r>
              <a:rPr kumimoji="1" lang="en-US" altLang="zh-CN" dirty="0" err="1"/>
              <a:t>Istio</a:t>
            </a:r>
            <a:r>
              <a:rPr kumimoji="1" lang="zh-CN" altLang="en-US" dirty="0"/>
              <a:t>可橫跨不同環境，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Server(1.6</a:t>
            </a:r>
            <a:r>
              <a:rPr kumimoji="1" lang="zh-CN" altLang="en-US" dirty="0"/>
              <a:t>版開始支援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FF7E90-7D9E-9846-AD3E-BB4BFE53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B02C35-5B80-EE4A-9B58-D5488977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BF9051E-76C3-D945-B600-9187423D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080" y="3014664"/>
            <a:ext cx="7445920" cy="377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93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9AD438-9FFF-1A42-BE74-DF22FE3D0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Ingress</a:t>
            </a:r>
            <a:r>
              <a:rPr kumimoji="1" lang="zh-TW" altLang="en-US" dirty="0"/>
              <a:t> </a:t>
            </a:r>
            <a:r>
              <a:rPr kumimoji="1" lang="zh-CN" altLang="en-US" dirty="0"/>
              <a:t>與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 Gateway </a:t>
            </a:r>
            <a:r>
              <a:rPr kumimoji="1" lang="zh-CN" altLang="en-US" dirty="0"/>
              <a:t>比較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6A83B80-2F7E-2345-9E59-3D59FB4C9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126" y="1788319"/>
            <a:ext cx="8920162" cy="446008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115F0A-6D5A-7D4C-9522-CB199BD75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A1A1C12-7DE0-F844-AFC9-827B869A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4473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ADF902-25B7-5B39-7EE0-05B896B6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Istio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k8s</a:t>
            </a:r>
            <a:r>
              <a:rPr kumimoji="1" lang="zh-TW" altLang="en-US" dirty="0"/>
              <a:t>原生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比較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3530154-AE0E-81AD-6382-847F3A79E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1439531"/>
            <a:ext cx="5260935" cy="505334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A20E49-D990-5FDC-9CA7-8D90D1D0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42862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C65C-27FE-204D-80DD-E57135F4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946A3A1-71C5-1E44-A133-16661446F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381" y="1400175"/>
            <a:ext cx="6478934" cy="484822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900876-A317-494E-ACDC-ABB59EEE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039092C-6A4D-F346-9A59-EF837C292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5AF5EF-A5DA-4E42-B6F3-AB577FB8CCF6}"/>
              </a:ext>
            </a:extLst>
          </p:cNvPr>
          <p:cNvSpPr txBox="1"/>
          <p:nvPr/>
        </p:nvSpPr>
        <p:spPr>
          <a:xfrm>
            <a:off x="2573267" y="6327972"/>
            <a:ext cx="613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Ref: </a:t>
            </a:r>
            <a:r>
              <a:rPr lang="en-US" altLang="zh-TW" dirty="0">
                <a:hlinkClick r:id="rId3"/>
              </a:rPr>
              <a:t>https://istio.io/latest/docs/concepts/what-is-istio/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9568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4D0F9B-1C78-8A34-6DE7-2E367D16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Istio </a:t>
            </a:r>
            <a:r>
              <a:rPr kumimoji="1" lang="zh-TW" altLang="en-US" dirty="0"/>
              <a:t>支援</a:t>
            </a:r>
            <a:r>
              <a:rPr kumimoji="1" lang="en-US" altLang="zh-TW" dirty="0"/>
              <a:t>Kubernetes version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1BC552A-E887-6283-A557-AE71D5F83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9711" y="1482725"/>
            <a:ext cx="5472577" cy="435133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442590-2494-4834-B188-83AB8F146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14</a:t>
            </a:fld>
            <a:endParaRPr lang="en-US" alt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7BB8A31-3F86-6E8E-59EB-145095278B90}"/>
              </a:ext>
            </a:extLst>
          </p:cNvPr>
          <p:cNvSpPr txBox="1"/>
          <p:nvPr/>
        </p:nvSpPr>
        <p:spPr>
          <a:xfrm>
            <a:off x="1428750" y="5834063"/>
            <a:ext cx="771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istio.io</a:t>
            </a:r>
            <a:r>
              <a:rPr kumimoji="1" lang="en-US" altLang="zh-TW" dirty="0"/>
              <a:t>/latest/docs/releases/supported-releases/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1984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AA8E7F-8F7E-0E45-F884-F988FF235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Istio client – </a:t>
            </a:r>
            <a:r>
              <a:rPr kumimoji="1" lang="en-US" altLang="zh-TW" dirty="0" err="1"/>
              <a:t>Istioctl</a:t>
            </a:r>
            <a:r>
              <a:rPr kumimoji="1" lang="en-US" altLang="zh-TW" dirty="0"/>
              <a:t> command install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E8B93E-1C1E-82C0-91C6-20517203F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Mac or Linux</a:t>
            </a:r>
            <a:endParaRPr lang="en-US" altLang="zh-TW" dirty="0"/>
          </a:p>
          <a:p>
            <a:pPr lvl="1"/>
            <a:r>
              <a:rPr lang="zh-TW" altLang="en-US" dirty="0"/>
              <a:t>下載 </a:t>
            </a:r>
            <a:r>
              <a:rPr lang="en-US" altLang="zh-TW" dirty="0" err="1"/>
              <a:t>istioctl</a:t>
            </a:r>
            <a:endParaRPr lang="en-US" altLang="zh-TW" dirty="0"/>
          </a:p>
          <a:p>
            <a:pPr lvl="2"/>
            <a:r>
              <a:rPr lang="en-US" altLang="zh-TW" dirty="0"/>
              <a:t>curl -</a:t>
            </a:r>
            <a:r>
              <a:rPr lang="en-US" altLang="zh-TW" dirty="0" err="1"/>
              <a:t>sL</a:t>
            </a:r>
            <a:r>
              <a:rPr lang="en-US" altLang="zh-TW" dirty="0"/>
              <a:t> https://</a:t>
            </a:r>
            <a:r>
              <a:rPr lang="en-US" altLang="zh-TW" dirty="0" err="1"/>
              <a:t>istio.io</a:t>
            </a:r>
            <a:r>
              <a:rPr lang="en-US" altLang="zh-TW" dirty="0"/>
              <a:t>/</a:t>
            </a:r>
            <a:r>
              <a:rPr lang="en-US" altLang="zh-TW" dirty="0" err="1"/>
              <a:t>downloadIstioctl</a:t>
            </a:r>
            <a:r>
              <a:rPr lang="en-US" altLang="zh-TW" dirty="0"/>
              <a:t> | </a:t>
            </a:r>
            <a:r>
              <a:rPr lang="en-US" altLang="zh-TW" dirty="0" err="1"/>
              <a:t>sh</a:t>
            </a:r>
            <a:r>
              <a:rPr lang="en-US" altLang="zh-TW" dirty="0"/>
              <a:t> -</a:t>
            </a:r>
          </a:p>
          <a:p>
            <a:pPr lvl="1"/>
            <a:r>
              <a:rPr lang="zh-TW" altLang="en-US" dirty="0"/>
              <a:t>執行檔所在位置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2A0237-481F-488E-E3CA-33A5F819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15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320459-D17B-30F7-AB8C-26780B0C4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3733007"/>
            <a:ext cx="8509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06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14C147-D6D5-F141-9FB1-AD2A0F06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Istio client – </a:t>
            </a:r>
            <a:r>
              <a:rPr kumimoji="1" lang="en-US" altLang="zh-TW" dirty="0" err="1"/>
              <a:t>Istioctl</a:t>
            </a:r>
            <a:r>
              <a:rPr kumimoji="1" lang="en-US" altLang="zh-TW" dirty="0"/>
              <a:t> command install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62201-B0E8-594C-B568-72E0BF7D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Mac or Linux</a:t>
            </a:r>
          </a:p>
          <a:p>
            <a:pPr lvl="1"/>
            <a:r>
              <a:rPr lang="en-US" altLang="zh-TW" dirty="0"/>
              <a:t>export PATH=$PATH:$HOME/.</a:t>
            </a:r>
            <a:r>
              <a:rPr lang="en-US" altLang="zh-TW" dirty="0" err="1"/>
              <a:t>istioctl</a:t>
            </a:r>
            <a:r>
              <a:rPr lang="en-US" altLang="zh-TW" dirty="0"/>
              <a:t>/bin</a:t>
            </a:r>
          </a:p>
          <a:p>
            <a:pPr lvl="1"/>
            <a:r>
              <a:rPr kumimoji="1" lang="en-US" altLang="zh-TW" dirty="0" err="1"/>
              <a:t>Istioctl</a:t>
            </a:r>
            <a:endParaRPr kumimoji="1" lang="en-US" altLang="zh-TW" dirty="0"/>
          </a:p>
          <a:p>
            <a:pPr lvl="2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1F4520-064E-F148-9E33-63D7B87A7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799ADB-285E-2B45-96F4-CA3A81E7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6757A53-E51C-424C-BEE8-16F8638C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9" y="3393122"/>
            <a:ext cx="9262496" cy="342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14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163E89-1F82-37CE-804E-78B808028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Intio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</a:t>
            </a:r>
            <a:r>
              <a:rPr kumimoji="1" lang="zh-TW" altLang="en-US" dirty="0"/>
              <a:t>部署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398CE8-7D64-A9CC-0FF2-77D9F0CAD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istioctl</a:t>
            </a:r>
            <a:r>
              <a:rPr lang="en-US" altLang="zh-TW" dirty="0"/>
              <a:t> install --set profile=demo -y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79E748-0CF2-7C06-5B0E-0D6186A5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17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CA8D39-42F1-03AD-5583-BF3AAD649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5399"/>
            <a:ext cx="12192000" cy="27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19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AD232-9C17-E126-99D3-98E9CD8F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-system </a:t>
            </a:r>
            <a:r>
              <a:rPr kumimoji="1" lang="zh-TW" altLang="en-US" dirty="0"/>
              <a:t>所部署的資源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E4BF07-3A0C-809E-D22A-F694E8262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3BE851-6894-BE7F-CFC5-38D76182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18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A3739B-0C6B-D7EC-D9DC-5A587131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9601"/>
            <a:ext cx="12192000" cy="34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3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793BF2-557E-2525-A190-56B6E869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istioctl</a:t>
            </a:r>
            <a:r>
              <a:rPr kumimoji="1" lang="en-US" altLang="zh-TW" dirty="0"/>
              <a:t> </a:t>
            </a:r>
            <a:r>
              <a:rPr kumimoji="1" lang="zh-TW" altLang="en-US" dirty="0"/>
              <a:t>設定檔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18A267-F214-FF8F-A70C-02FDEFEEB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Dump </a:t>
            </a:r>
            <a:r>
              <a:rPr kumimoji="1" lang="zh-TW" altLang="en-US" dirty="0"/>
              <a:t>出</a:t>
            </a:r>
            <a:r>
              <a:rPr kumimoji="1" lang="en-US" altLang="zh-TW" dirty="0"/>
              <a:t> </a:t>
            </a:r>
            <a:r>
              <a:rPr kumimoji="1" lang="zh-TW" altLang="en-US" dirty="0"/>
              <a:t>設定檔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istioctl</a:t>
            </a:r>
            <a:r>
              <a:rPr kumimoji="1" lang="en-US" altLang="zh-TW" dirty="0"/>
              <a:t> profile dump demo</a:t>
            </a:r>
          </a:p>
          <a:p>
            <a:r>
              <a:rPr kumimoji="1" lang="zh-TW" altLang="en-US" dirty="0"/>
              <a:t>設定檔對比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istioctl</a:t>
            </a:r>
            <a:r>
              <a:rPr kumimoji="1" lang="en-US" altLang="zh-TW" dirty="0"/>
              <a:t> profile diff demo default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FE57D6-60DE-DBFE-EF58-C7DBD02E3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19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8EDAF6-AC7E-1022-B637-38284F921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663" y="1825625"/>
            <a:ext cx="3495675" cy="518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43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50E684D-7015-9774-2FB1-843ABDF78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</a:t>
            </a:r>
            <a:r>
              <a:rPr lang="zh-TW" altLang="en-US" dirty="0"/>
              <a:t>原生網路設定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AEBA9D5-E73F-3F9E-382E-C28DE3B0F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C80979-4007-D052-DF0B-F445E462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0218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3AD865-19C0-A83C-3A5A-AEF2D086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Istioctl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91230C7-DB36-AD4D-972D-5397D00AC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6965"/>
            <a:ext cx="10515600" cy="340865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8558C2-6F31-603F-2688-CC65857B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3677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4FAA065-CD19-C395-4AA4-8DF0CCFC1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/>
              <a:t>Application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C48047D3-8244-71B8-5948-0D18B2D03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1141C3-DFD9-8C25-8219-BA4CEBBF9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7289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730A04B0-6CA9-5678-DF5C-64DD8B82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建置</a:t>
            </a:r>
            <a:r>
              <a:rPr lang="en-US" altLang="zh-TW" dirty="0" err="1"/>
              <a:t>bookinfo</a:t>
            </a:r>
            <a:r>
              <a:rPr lang="en-US" altLang="zh-TW" dirty="0"/>
              <a:t> namespace</a:t>
            </a:r>
            <a:r>
              <a:rPr lang="zh-TW" altLang="en-US" dirty="0"/>
              <a:t> 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A5DBAB-633A-BA03-1A07-6B7D0F473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建置</a:t>
            </a:r>
            <a:r>
              <a:rPr lang="en-US" altLang="zh-TW" dirty="0" err="1"/>
              <a:t>bookinfo</a:t>
            </a:r>
            <a:r>
              <a:rPr lang="en-US" altLang="zh-TW" dirty="0"/>
              <a:t> namespace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create ns </a:t>
            </a:r>
            <a:r>
              <a:rPr lang="en-US" altLang="zh-TW" dirty="0" err="1"/>
              <a:t>bookinfo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幫</a:t>
            </a:r>
            <a:r>
              <a:rPr lang="en-US" altLang="zh-TW" dirty="0" err="1"/>
              <a:t>bookinfo</a:t>
            </a:r>
            <a:r>
              <a:rPr lang="en-US" altLang="zh-TW" dirty="0"/>
              <a:t> namespace </a:t>
            </a:r>
            <a:r>
              <a:rPr lang="zh-TW" altLang="en-US" dirty="0"/>
              <a:t>加入 </a:t>
            </a:r>
            <a:r>
              <a:rPr lang="en-US" altLang="zh-TW" dirty="0" err="1"/>
              <a:t>istio</a:t>
            </a:r>
            <a:r>
              <a:rPr lang="en-US" altLang="zh-TW" dirty="0"/>
              <a:t>-injection=enabled</a:t>
            </a:r>
            <a:r>
              <a:rPr lang="zh-TW" altLang="en-US" dirty="0"/>
              <a:t> 標籤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label namespace </a:t>
            </a:r>
            <a:r>
              <a:rPr lang="en-US" altLang="zh-TW" dirty="0" err="1"/>
              <a:t>bookinfo</a:t>
            </a:r>
            <a:r>
              <a:rPr lang="en-US" altLang="zh-TW" dirty="0"/>
              <a:t> </a:t>
            </a:r>
            <a:r>
              <a:rPr lang="en-US" altLang="zh-TW" dirty="0" err="1"/>
              <a:t>istio</a:t>
            </a:r>
            <a:r>
              <a:rPr lang="en-US" altLang="zh-TW" dirty="0"/>
              <a:t>-injection=enabled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974013-4DFC-7EEA-A831-E8803ECA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22</a:t>
            </a:fld>
            <a:endParaRPr lang="en-US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790E0B-6477-A14B-6C62-39EA1D615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2928938"/>
            <a:ext cx="5392733" cy="61436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3F00705-8C4A-7A7D-B7C0-7083164C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1" y="5264150"/>
            <a:ext cx="9546240" cy="6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10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FB66B6-DDC6-1EDC-9021-BA130117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建置</a:t>
            </a:r>
            <a:r>
              <a:rPr lang="en-US" altLang="zh-TW" dirty="0" err="1"/>
              <a:t>bookinfo</a:t>
            </a:r>
            <a:r>
              <a:rPr lang="en-US" altLang="zh-TW" dirty="0"/>
              <a:t> namespace</a:t>
            </a:r>
            <a:r>
              <a:rPr lang="zh-TW" altLang="en-US" dirty="0"/>
              <a:t> </a:t>
            </a:r>
            <a:r>
              <a:rPr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73BBD0-32F2-8BF1-CE05-87D103F2E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顯示設定的標籤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 </a:t>
            </a:r>
            <a:r>
              <a:rPr kumimoji="1" lang="en-US" altLang="zh-TW" dirty="0" err="1"/>
              <a:t>bookinfo</a:t>
            </a:r>
            <a:r>
              <a:rPr kumimoji="1" lang="en-US" altLang="zh-TW" dirty="0"/>
              <a:t> --show-labels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DB56C4-64FC-BECB-DC64-F1EB99A2E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20CDAD-7674-651C-C28A-02879D67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49" y="2867025"/>
            <a:ext cx="9901468" cy="14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3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E8B399-E94B-9544-9FEC-94A9DEDC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Bookinfo</a:t>
            </a:r>
            <a:r>
              <a:rPr kumimoji="1" lang="en-US" altLang="zh-CN" dirty="0"/>
              <a:t> application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15EB21-9871-5642-8232-697B2F6FA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bookinfo.yaml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bookinfo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BA8AAC-CAEC-1042-AD16-69F3839AF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D17C41-D2C9-C940-BA30-F6EDB30DF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7A417CB-AC15-5240-9DBC-6BB9EF79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3475"/>
            <a:ext cx="8641874" cy="37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39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6973DF-70D9-C44B-BBA5-9275D8E0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架構圖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E456C9-F038-0242-8C82-2335B9404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2897FB-B118-324D-A911-91EBAD01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652A22A-F789-EDDA-F5CA-F7DB665C6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887" y="1412953"/>
            <a:ext cx="8426607" cy="46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70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F761FA-A766-D277-A8E8-18709767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檢查服務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6C5AE3-7C5B-C2C3-8964-5A003B23D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bookinfo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B350CE-A7A4-BB04-E132-9BB0A1AFB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26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1BDB86-AC4F-F1F4-9C9C-9C2D1065C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50" y="1692275"/>
            <a:ext cx="55753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11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DCFCB0-C09C-4E4A-B555-7954883D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Istio </a:t>
            </a:r>
            <a:r>
              <a:rPr kumimoji="1" lang="zh-CN" altLang="en-US" dirty="0"/>
              <a:t>資源</a:t>
            </a:r>
            <a:r>
              <a:rPr kumimoji="1" lang="en-US" altLang="zh-CN" dirty="0"/>
              <a:t>Virtual Service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Gateway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8733FD-A14D-B243-8A54-E2F842DB4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bookinfo-gateway.yaml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bookinfo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D6C0BE-098D-A748-A8B5-191CDCDA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C7D0F5-1710-7B4D-9F34-A6E31AC2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CD2795A-0A63-0F48-3758-AECD7DC3D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60" y="2834481"/>
            <a:ext cx="10470420" cy="8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2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FFEB64-639E-8D50-8BCF-60B8350A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Istio Gateway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AC40F2-760A-5DC1-424E-3A87FC6AB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Istio Application (</a:t>
            </a:r>
            <a:r>
              <a:rPr kumimoji="1" lang="en-US" altLang="zh-TW" dirty="0" err="1"/>
              <a:t>bookinfo</a:t>
            </a:r>
            <a:r>
              <a:rPr kumimoji="1" lang="en-US" altLang="zh-TW" dirty="0"/>
              <a:t>) </a:t>
            </a:r>
            <a:r>
              <a:rPr kumimoji="1" lang="zh-TW" altLang="en-US" dirty="0"/>
              <a:t>服務流入流出窗口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1298C6-6CE3-DF7F-6963-A6599FF6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28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CF8991-3E36-AC9F-07FA-F6D14ED8C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413" y="2763837"/>
            <a:ext cx="5826862" cy="317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57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3F1072-0817-41D0-8CCA-E4FCDE77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Istio Virtual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A725E6-71A5-F289-4A11-C9A95065B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006CED-354A-8251-81BB-C8CBA7D74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29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7965D1-2FA3-0FBA-CB8B-3D79CA80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6144"/>
            <a:ext cx="29972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1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5918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E4B784-92A6-BCA3-AE1E-93A710C8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ingress </a:t>
            </a:r>
            <a:r>
              <a:rPr kumimoji="1" lang="zh-TW" altLang="en-US" dirty="0"/>
              <a:t>連線窗口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2910B7-ED64-6A7E-533D-1FB3D8E38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 </a:t>
            </a:r>
            <a:r>
              <a:rPr kumimoji="1" lang="en-US" altLang="zh-TW" dirty="0" err="1"/>
              <a:t>istio-ingressgateway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edit service </a:t>
            </a:r>
            <a:r>
              <a:rPr kumimoji="1" lang="en-US" altLang="zh-TW" dirty="0" err="1"/>
              <a:t>istio-ingressgateway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-system</a:t>
            </a:r>
          </a:p>
          <a:p>
            <a:pPr lvl="2"/>
            <a:r>
              <a:rPr kumimoji="1" lang="zh-TW" altLang="en-US" dirty="0"/>
              <a:t>置換 </a:t>
            </a:r>
            <a:r>
              <a:rPr kumimoji="1" lang="en-US" altLang="zh-TW" dirty="0"/>
              <a:t>http2 </a:t>
            </a:r>
            <a:r>
              <a:rPr kumimoji="1" lang="en-US" altLang="zh-TW" dirty="0" err="1"/>
              <a:t>nodePort</a:t>
            </a:r>
            <a:r>
              <a:rPr kumimoji="1" lang="en-US" altLang="zh-TW" dirty="0"/>
              <a:t> to 30060</a:t>
            </a:r>
          </a:p>
          <a:p>
            <a:pPr lvl="2"/>
            <a:r>
              <a:rPr kumimoji="1" lang="en-US" altLang="zh-TW" dirty="0"/>
              <a:t>type</a:t>
            </a:r>
            <a:r>
              <a:rPr kumimoji="1" lang="zh-TW" altLang="en-US" dirty="0"/>
              <a:t>換成</a:t>
            </a:r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124140-D5A4-59DB-817C-2A9C025D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30</a:t>
            </a:fld>
            <a:endParaRPr lang="en-US" altLang="zh-TW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E392D0A-5C5E-38BF-AADC-A8231BFA7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0" y="536271"/>
            <a:ext cx="3257550" cy="632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21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176B1-0FD8-1846-9764-7B294101D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網頁，重整會隨機跳往</a:t>
            </a:r>
            <a:r>
              <a:rPr kumimoji="1" lang="en-US" altLang="zh-CN" dirty="0"/>
              <a:t>v1~v3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B9E6CE-573B-024A-A4C3-654BE5CF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http://{VM2</a:t>
            </a:r>
            <a:r>
              <a:rPr lang="zh-TW" altLang="en-US" dirty="0">
                <a:hlinkClick r:id="rId2"/>
              </a:rPr>
              <a:t>外部</a:t>
            </a:r>
            <a:r>
              <a:rPr lang="en-US" altLang="zh-TW" dirty="0">
                <a:hlinkClick r:id="rId2"/>
              </a:rPr>
              <a:t>IP}:30060/productpage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11B4BA-6200-AB42-8BA3-DF2658A63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369DB2-62C6-8746-A8F8-60732873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1BB7266-EAAC-9562-67A9-86520138C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4250"/>
            <a:ext cx="121793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54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88839-E5B6-8148-A978-6DF9BB48A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Destination rule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4BF948-E990-BE4D-B350-2B1922763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destionation</a:t>
            </a:r>
            <a:r>
              <a:rPr kumimoji="1" lang="en-US" altLang="zh-TW" dirty="0"/>
              <a:t>-rule-</a:t>
            </a:r>
            <a:r>
              <a:rPr kumimoji="1" lang="en-US" altLang="zh-TW" dirty="0" err="1"/>
              <a:t>all.yaml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bookinfo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0B879A-049A-D147-9218-6A99421E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228A90-FA62-0440-9238-894ACF8F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1A3FAF5-503D-CFC8-A5C4-8BAA54A9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8950"/>
            <a:ext cx="10238014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59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48F1C6-A738-02CA-E088-07639838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App service</a:t>
            </a:r>
            <a:r>
              <a:rPr kumimoji="1" lang="zh-TW" altLang="en-US" dirty="0"/>
              <a:t>，設定只走</a:t>
            </a:r>
            <a:r>
              <a:rPr kumimoji="1" lang="en-US" altLang="zh-TW" dirty="0"/>
              <a:t>v1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CD818-52D2-7E0A-4FDB-3708F99FF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/virtual-service-all-v1.yaml -n </a:t>
            </a:r>
            <a:r>
              <a:rPr kumimoji="1" lang="en-US" altLang="zh-TW" dirty="0" err="1"/>
              <a:t>bookinfo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914B18-A0F5-50B0-295F-01097480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33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6F6930-2333-701A-E2BC-B0C1DA391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774" y="3035299"/>
            <a:ext cx="9293532" cy="110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54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4D802-9629-E649-AF23-51264D48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被限制全部導往</a:t>
            </a:r>
            <a:r>
              <a:rPr kumimoji="1" lang="en-US" altLang="zh-CN" dirty="0"/>
              <a:t>v1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9A504E4-AE0F-F844-A582-4959E7871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40876"/>
            <a:ext cx="8947150" cy="241928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3EA889-06F9-5A41-93F0-4D76211AA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9DD01F-FC36-024A-90F3-0849BE090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9166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4986A-E328-C04B-8ABE-0BC3C663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基於</a:t>
            </a:r>
            <a:r>
              <a:rPr kumimoji="1" lang="en-US" altLang="zh-TW" dirty="0"/>
              <a:t>request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cookie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Header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End-User</a:t>
            </a:r>
            <a:r>
              <a:rPr kumimoji="1" lang="zh-CN" altLang="en-US" dirty="0"/>
              <a:t>裝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379101-9038-2243-8A7F-6F85215B1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/virtual-service-reviews-test-v2.yaml -n </a:t>
            </a:r>
            <a:r>
              <a:rPr kumimoji="1" lang="en-US" altLang="zh-TW" dirty="0" err="1"/>
              <a:t>bookinfo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Header </a:t>
            </a:r>
            <a:r>
              <a:rPr kumimoji="1" lang="zh-CN" altLang="en-US" dirty="0"/>
              <a:t>有</a:t>
            </a:r>
            <a:r>
              <a:rPr kumimoji="1" lang="en-US" altLang="zh-CN" dirty="0"/>
              <a:t> end-user: </a:t>
            </a:r>
            <a:r>
              <a:rPr kumimoji="1" lang="zh-CN" altLang="en-US" dirty="0"/>
              <a:t>有含</a:t>
            </a:r>
            <a:r>
              <a:rPr kumimoji="1" lang="en-US" altLang="zh-CN" dirty="0"/>
              <a:t>{</a:t>
            </a:r>
            <a:r>
              <a:rPr kumimoji="1" lang="en-US" altLang="zh-CN" dirty="0" err="1"/>
              <a:t>jason</a:t>
            </a:r>
            <a:r>
              <a:rPr kumimoji="1" lang="en-US" altLang="zh-CN" dirty="0"/>
              <a:t>}</a:t>
            </a:r>
            <a:r>
              <a:rPr kumimoji="1" lang="zh-CN" altLang="en-US" dirty="0"/>
              <a:t>導到</a:t>
            </a:r>
            <a:r>
              <a:rPr kumimoji="1" lang="en-US" altLang="zh-CN" dirty="0"/>
              <a:t>v2</a:t>
            </a:r>
          </a:p>
          <a:p>
            <a:pPr lvl="1"/>
            <a:r>
              <a:rPr kumimoji="1" lang="zh-CN" altLang="en-US" dirty="0"/>
              <a:t>其他導到</a:t>
            </a:r>
            <a:r>
              <a:rPr kumimoji="1" lang="en-US" altLang="zh-CN" dirty="0"/>
              <a:t>v1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4DA6BF-BB8E-7B42-8276-2B4065C9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CB8E3D-3D22-234C-9BF1-D459D34B7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4E7FD63-50FB-2633-8709-EE17A5F90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99" y="2369344"/>
            <a:ext cx="4010025" cy="446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64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133CB5-6971-424E-8647-CF6B3116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End-user: </a:t>
            </a:r>
            <a:r>
              <a:rPr kumimoji="1" lang="en-US" altLang="zh-TW" dirty="0" err="1"/>
              <a:t>jason</a:t>
            </a:r>
            <a:r>
              <a:rPr kumimoji="1" lang="zh-TW" altLang="en-US" dirty="0"/>
              <a:t> </a:t>
            </a:r>
            <a:r>
              <a:rPr kumimoji="1" lang="en-US" altLang="zh-TW" dirty="0"/>
              <a:t>--&gt; Review v2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1A13B78-CD94-A54A-B77D-B632C389A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35358"/>
            <a:ext cx="8947150" cy="2430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28400B-5E37-344E-B034-64987EDDD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0A71D61-42EC-E948-A14D-88C9CAF0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8548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DE80B3-CC22-1840-8984-D114A57C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其他</a:t>
            </a:r>
            <a:r>
              <a:rPr kumimoji="1" lang="zh-TW" altLang="en-US" dirty="0"/>
              <a:t> </a:t>
            </a:r>
            <a:r>
              <a:rPr kumimoji="1" lang="en-US" altLang="zh-TW" dirty="0"/>
              <a:t>--&gt; review v1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B887092-F358-1349-96A0-4FEF01DFC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15815"/>
            <a:ext cx="8947150" cy="2269407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465AA1-E250-2B4E-82D9-092B8BB3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AEC308-3D00-8B4E-B60E-873550608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5872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4A8578-D6F5-2449-8241-98B564D5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50</a:t>
            </a:r>
            <a:r>
              <a:rPr kumimoji="1" lang="zh-TW" altLang="en-US" dirty="0"/>
              <a:t>％</a:t>
            </a:r>
            <a:r>
              <a:rPr kumimoji="1" lang="zh-CN" altLang="en-US" dirty="0"/>
              <a:t>導向</a:t>
            </a:r>
            <a:r>
              <a:rPr kumimoji="1" lang="en-US" altLang="zh-CN" dirty="0"/>
              <a:t>v3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50%</a:t>
            </a:r>
            <a:r>
              <a:rPr kumimoji="1" lang="zh-CN" altLang="en-US" dirty="0"/>
              <a:t>導向</a:t>
            </a:r>
            <a:r>
              <a:rPr kumimoji="1" lang="en-US" altLang="zh-CN" dirty="0"/>
              <a:t>v1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32E062-10F0-EC45-865C-6DF1A2CC0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/virtual-service-reviews-50-v3.yaml -n </a:t>
            </a:r>
            <a:r>
              <a:rPr kumimoji="1" lang="en-US" altLang="zh-TW" dirty="0" err="1"/>
              <a:t>bookinfo</a:t>
            </a:r>
            <a:r>
              <a:rPr kumimoji="1" lang="en-US" altLang="zh-TW" dirty="0"/>
              <a:t> 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virtualservice</a:t>
            </a:r>
            <a:r>
              <a:rPr kumimoji="1" lang="en-US" altLang="zh-TW" dirty="0"/>
              <a:t> reviews -n </a:t>
            </a:r>
            <a:r>
              <a:rPr kumimoji="1" lang="en-US" altLang="zh-TW" dirty="0" err="1"/>
              <a:t>bookinfo</a:t>
            </a:r>
            <a:r>
              <a:rPr kumimoji="1" lang="en-US" altLang="zh-TW" dirty="0"/>
              <a:t> </a:t>
            </a:r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FCA82B-4215-7241-8352-671E847C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C15F03-FA94-144F-92DE-AF8A80B1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27A0FD-6F38-8147-9B48-006B00CAD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275" y="3096079"/>
            <a:ext cx="4209769" cy="376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69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7513904-A51D-9948-9267-63E03D9E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50% v1: 50% v3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760298F9-1D91-A541-99D3-0CBEF0FDBA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8543" y="2786063"/>
            <a:ext cx="5340558" cy="2332207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AEDE058-E2E6-ED47-B065-3FDA5BD495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786064"/>
            <a:ext cx="6074288" cy="214680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43ACA-E09D-9744-A913-AA8CD56BE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82878A-C810-8D4E-95C2-0DA1D889B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929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8581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7A8745F-260B-D3B9-A58F-AB2C50FD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Terraform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5C972CAF-3A55-016F-BFBA-FEB681D52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0A5A6B2-14F8-B517-D29E-8D46BCB9C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70399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967064F-05C8-B046-A5CB-A5BD9444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Infrastructure as Code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77BBCDF-642A-6FD9-F011-9B0DE8E2D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Code </a:t>
            </a:r>
            <a:r>
              <a:rPr lang="zh-TW" altLang="en-US" dirty="0"/>
              <a:t>來部署環境，避免用圖形化介面手動操作．</a:t>
            </a:r>
            <a:endParaRPr lang="en-US" altLang="zh-TW" dirty="0"/>
          </a:p>
          <a:p>
            <a:r>
              <a:rPr lang="zh-TW" altLang="en-US" dirty="0"/>
              <a:t>部署規格設定檔</a:t>
            </a:r>
            <a:r>
              <a:rPr lang="en-US" altLang="zh-TW" dirty="0"/>
              <a:t> </a:t>
            </a:r>
            <a:r>
              <a:rPr lang="zh-TW" altLang="en-US" dirty="0"/>
              <a:t>搭配程式碼版控，可達到歷史版本回朔，方便追蹤．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C514C3-9EF2-B373-BCF6-34EA26DC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7965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DCAD58-19A0-248D-6448-C7073480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Terraform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36AAB9-B464-D59F-0ED3-8614A9356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Open Source Infrastructure as code </a:t>
            </a:r>
            <a:r>
              <a:rPr kumimoji="1" lang="zh-TW" altLang="en-US" dirty="0"/>
              <a:t>工具</a:t>
            </a:r>
            <a:endParaRPr kumimoji="1" lang="en-US" altLang="zh-TW" dirty="0"/>
          </a:p>
          <a:p>
            <a:r>
              <a:rPr kumimoji="1" lang="zh-TW" altLang="en-US" dirty="0"/>
              <a:t>標準化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103514-4954-E351-B89C-9017DC4F3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5925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3F60C2E-53AA-4186-8583-EC547D5F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terraform</a:t>
            </a:r>
            <a:r>
              <a:rPr lang="zh-TW" altLang="en-US" dirty="0"/>
              <a:t> </a:t>
            </a:r>
            <a:r>
              <a:rPr lang="en-US" altLang="zh-TW" dirty="0"/>
              <a:t>command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1CF9615-88E7-AC74-A24B-AC22B9983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wget</a:t>
            </a:r>
            <a:r>
              <a:rPr lang="en-US" altLang="zh-TW" dirty="0"/>
              <a:t> -O- https://</a:t>
            </a:r>
            <a:r>
              <a:rPr lang="en-US" altLang="zh-TW" dirty="0" err="1"/>
              <a:t>apt.releases.hashicorp.com</a:t>
            </a:r>
            <a:r>
              <a:rPr lang="en-US" altLang="zh-TW" dirty="0"/>
              <a:t>/</a:t>
            </a:r>
            <a:r>
              <a:rPr lang="en-US" altLang="zh-TW" dirty="0" err="1"/>
              <a:t>gpg</a:t>
            </a:r>
            <a:r>
              <a:rPr lang="en-US" altLang="zh-TW" dirty="0"/>
              <a:t> | </a:t>
            </a:r>
            <a:r>
              <a:rPr lang="en-US" altLang="zh-TW" dirty="0" err="1"/>
              <a:t>gpg</a:t>
            </a:r>
            <a:r>
              <a:rPr lang="en-US" altLang="zh-TW" dirty="0"/>
              <a:t> --</a:t>
            </a:r>
            <a:r>
              <a:rPr lang="en-US" altLang="zh-TW" dirty="0" err="1"/>
              <a:t>dearmor</a:t>
            </a:r>
            <a:r>
              <a:rPr lang="en-US" altLang="zh-TW" dirty="0"/>
              <a:t> | </a:t>
            </a:r>
            <a:r>
              <a:rPr lang="en-US" altLang="zh-TW" dirty="0" err="1"/>
              <a:t>sudo</a:t>
            </a:r>
            <a:r>
              <a:rPr lang="en-US" altLang="zh-TW" dirty="0"/>
              <a:t> tee /</a:t>
            </a:r>
            <a:r>
              <a:rPr lang="en-US" altLang="zh-TW" dirty="0" err="1"/>
              <a:t>usr</a:t>
            </a:r>
            <a:r>
              <a:rPr lang="en-US" altLang="zh-TW" dirty="0"/>
              <a:t>/share/keyrings/</a:t>
            </a:r>
            <a:r>
              <a:rPr lang="en-US" altLang="zh-TW" dirty="0" err="1"/>
              <a:t>hashicorp</a:t>
            </a:r>
            <a:r>
              <a:rPr lang="en-US" altLang="zh-TW" dirty="0"/>
              <a:t>-archive-</a:t>
            </a:r>
            <a:r>
              <a:rPr lang="en-US" altLang="zh-TW" dirty="0" err="1"/>
              <a:t>keyring.gpg</a:t>
            </a:r>
            <a:endParaRPr lang="en-US" altLang="zh-TW" dirty="0"/>
          </a:p>
          <a:p>
            <a:r>
              <a:rPr lang="en-US" altLang="zh-TW" dirty="0"/>
              <a:t>echo "deb [signed-by=/</a:t>
            </a:r>
            <a:r>
              <a:rPr lang="en-US" altLang="zh-TW" dirty="0" err="1"/>
              <a:t>usr</a:t>
            </a:r>
            <a:r>
              <a:rPr lang="en-US" altLang="zh-TW" dirty="0"/>
              <a:t>/share/keyrings/</a:t>
            </a:r>
            <a:r>
              <a:rPr lang="en-US" altLang="zh-TW" dirty="0" err="1"/>
              <a:t>hashicorp</a:t>
            </a:r>
            <a:r>
              <a:rPr lang="en-US" altLang="zh-TW" dirty="0"/>
              <a:t>-archive-</a:t>
            </a:r>
            <a:r>
              <a:rPr lang="en-US" altLang="zh-TW" dirty="0" err="1"/>
              <a:t>keyring.gpg</a:t>
            </a:r>
            <a:r>
              <a:rPr lang="en-US" altLang="zh-TW" dirty="0"/>
              <a:t>] https://</a:t>
            </a:r>
            <a:r>
              <a:rPr lang="en-US" altLang="zh-TW" dirty="0" err="1"/>
              <a:t>apt.releases.hashicorp.com</a:t>
            </a:r>
            <a:r>
              <a:rPr lang="en-US" altLang="zh-TW" dirty="0"/>
              <a:t> $(</a:t>
            </a:r>
            <a:r>
              <a:rPr lang="en-US" altLang="zh-TW" dirty="0" err="1"/>
              <a:t>lsb_release</a:t>
            </a:r>
            <a:r>
              <a:rPr lang="en-US" altLang="zh-TW" dirty="0"/>
              <a:t> -cs) main" | </a:t>
            </a:r>
            <a:r>
              <a:rPr lang="en-US" altLang="zh-TW" dirty="0" err="1"/>
              <a:t>sudo</a:t>
            </a:r>
            <a:r>
              <a:rPr lang="en-US" altLang="zh-TW" dirty="0"/>
              <a:t> tee /</a:t>
            </a:r>
            <a:r>
              <a:rPr lang="en-US" altLang="zh-TW" dirty="0" err="1"/>
              <a:t>etc</a:t>
            </a:r>
            <a:r>
              <a:rPr lang="en-US" altLang="zh-TW" dirty="0"/>
              <a:t>/apt/</a:t>
            </a:r>
            <a:r>
              <a:rPr lang="en-US" altLang="zh-TW" dirty="0" err="1"/>
              <a:t>sources.list.d</a:t>
            </a:r>
            <a:r>
              <a:rPr lang="en-US" altLang="zh-TW" dirty="0"/>
              <a:t>/</a:t>
            </a:r>
            <a:r>
              <a:rPr lang="en-US" altLang="zh-TW" dirty="0" err="1"/>
              <a:t>hashicorp.list</a:t>
            </a:r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apt update &amp;&amp; </a:t>
            </a:r>
            <a:r>
              <a:rPr lang="en-US" altLang="zh-TW" dirty="0" err="1"/>
              <a:t>sudo</a:t>
            </a:r>
            <a:r>
              <a:rPr lang="en-US" altLang="zh-TW" dirty="0"/>
              <a:t> apt install terraform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7F0291-8513-FBCD-742A-02D3629F2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3861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853A2-E21A-48D5-C98B-B4FD7B0F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terraform command verify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491B8C-F249-284F-6E26-E0DC70DF9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terraform version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1764AF-2F19-5137-36FF-5F8AD2FDC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44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174FEB-9E30-8BF9-E2B6-8DAEB8A77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2857500"/>
            <a:ext cx="7035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59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5948026-61C3-10B4-224C-82DAB0C8A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以</a:t>
            </a:r>
            <a:r>
              <a:rPr lang="en-US" altLang="zh-TW" dirty="0"/>
              <a:t>GCP </a:t>
            </a:r>
            <a:r>
              <a:rPr lang="zh-TW" altLang="en-US" dirty="0"/>
              <a:t>部署</a:t>
            </a:r>
            <a:r>
              <a:rPr lang="en-US" altLang="zh-TW" dirty="0"/>
              <a:t>VM</a:t>
            </a:r>
            <a:r>
              <a:rPr lang="zh-TW" altLang="en-US" dirty="0"/>
              <a:t>與虛擬網路為例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B9363E9E-A591-5BDB-DDF1-5C61ABF6E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79058E-E3FD-1BE9-8E06-391C592CA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8029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B1E95A-253B-8EE7-3964-109E01C9E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</a:t>
            </a:r>
            <a:r>
              <a:rPr kumimoji="1" lang="zh-TW" altLang="en-US" dirty="0"/>
              <a:t>建立專案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B88891D-C941-C2F0-03D9-E515C6A2E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77" y="1825625"/>
            <a:ext cx="8785646" cy="435133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2E9A94-B26D-1DE9-59CC-22AEFF3E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9044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D7A12F-3B5F-1385-AE57-BB04A1EA9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設定專案名稱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7E5F696-A4E4-2D21-3CBB-F6C9479A2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214" y="1825625"/>
            <a:ext cx="6249572" cy="435133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E861EC-E5AD-70BA-CFEA-5C775862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0829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C1418-2934-3E8A-E906-35C24DC1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 </a:t>
            </a:r>
            <a:r>
              <a:rPr kumimoji="1" lang="en-US" altLang="zh-TW" dirty="0"/>
              <a:t>IAM</a:t>
            </a:r>
            <a:r>
              <a:rPr kumimoji="1" lang="zh-TW" altLang="en-US" dirty="0"/>
              <a:t>與管理帳號</a:t>
            </a:r>
            <a:r>
              <a:rPr kumimoji="1" lang="en-US" altLang="zh-TW" dirty="0"/>
              <a:t>/</a:t>
            </a:r>
            <a:r>
              <a:rPr kumimoji="1" lang="zh-TW" altLang="en-US" dirty="0"/>
              <a:t>服務帳號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317FE6B-6062-B327-FF1D-185DF6BDE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482" y="1825625"/>
            <a:ext cx="4015035" cy="435133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14016F-85CF-2692-2D79-12A97CA20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57586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5209F6-5EEA-BB2D-A7C1-AB97C8345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點擊服務帳號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B006FFB-3089-CE7C-AAB2-CC4C4B853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2875"/>
            <a:ext cx="10515600" cy="345683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E2058F-AA73-FB81-D6C0-C108505D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318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5362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7D3FA7-FC91-D306-F8E5-F0798FBA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點擊金鑰，建立金鑰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BAC6B93-914D-B46D-E790-DA86D2C95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399" y="1825625"/>
            <a:ext cx="6643202" cy="435133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D10E11-2452-B0A4-F426-B6828359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7639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30DAFB-BBCB-8CBC-BFAF-9D62C85C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JSON</a:t>
            </a:r>
            <a:r>
              <a:rPr kumimoji="1" lang="zh-TW" altLang="en-US" dirty="0"/>
              <a:t>金鑰格式，點選建立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B2B502C-D68E-6B4E-55DD-4BDC1A806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1848644"/>
            <a:ext cx="6908800" cy="43053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91EB54-F603-1F9C-9030-BFD6ADF5E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19544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6E9A9-BFF9-09BC-4E17-AAA11B41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金鑰下載到你的電腦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6941A13-A023-1038-19E7-908A55736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150" y="2432844"/>
            <a:ext cx="9537700" cy="31369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BB33F9-0EB1-5564-4B03-423FBFF9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518443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88E75C-79B1-441D-FCE0-688D6E28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金鑰檔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93965DF-A01E-3BB9-8D3E-7AC923D98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212" y="1825625"/>
            <a:ext cx="8927576" cy="435133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5DB84D-60E3-5E37-F3D3-8EC1973D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9497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0A11E8-D657-2270-0D24-E65B3A6C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複製金鑰檔到</a:t>
            </a:r>
            <a:r>
              <a:rPr kumimoji="1" lang="en-US" altLang="zh-TW" dirty="0"/>
              <a:t>VM1</a:t>
            </a:r>
            <a:r>
              <a:rPr kumimoji="1" lang="zh-TW" altLang="en-US" dirty="0"/>
              <a:t> 工作目錄 </a:t>
            </a:r>
            <a:r>
              <a:rPr kumimoji="1" lang="en-US" altLang="zh-TW" dirty="0"/>
              <a:t>(~/)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7EED00C-B7EE-902D-10D7-4D97460BA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89326"/>
            <a:ext cx="10515600" cy="62393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F89E71-6187-3100-59E0-C43E85CA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9307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52DDA-225C-DD76-5C1E-539FF452F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複製</a:t>
            </a:r>
            <a:r>
              <a:rPr kumimoji="1" lang="en-US" altLang="zh-TW" dirty="0"/>
              <a:t>terraform</a:t>
            </a:r>
            <a:r>
              <a:rPr kumimoji="1" lang="zh-TW" altLang="en-US" dirty="0"/>
              <a:t> 範例檔案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C39BC0-2604-1911-1D95-23D114D41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cd ~/</a:t>
            </a:r>
          </a:p>
          <a:p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/terraform-</a:t>
            </a:r>
            <a:r>
              <a:rPr kumimoji="1" lang="en-US" altLang="zh-TW" dirty="0" err="1"/>
              <a:t>gcp.git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C0F1B5-431A-89D8-AC53-67D0042B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21560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62F280-37FE-5CA2-0F7D-E848E47A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打開</a:t>
            </a:r>
            <a:r>
              <a:rPr kumimoji="1" lang="en-US" altLang="zh-TW" dirty="0"/>
              <a:t> ~/terraform-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main.tf</a:t>
            </a:r>
            <a:r>
              <a:rPr kumimoji="1" lang="zh-TW" altLang="en-US" dirty="0"/>
              <a:t>，設置</a:t>
            </a:r>
            <a:r>
              <a:rPr kumimoji="1" lang="en-US" altLang="zh-TW" dirty="0"/>
              <a:t>provider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1908CF-7772-2E36-73EF-C1F5C8D65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56</a:t>
            </a:fld>
            <a:endParaRPr lang="en-US" altLang="zh-TW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FDC1E11-B80F-FAAD-3BF3-0463CFAC2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938" y="2287539"/>
            <a:ext cx="8308124" cy="435133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86322B5-A2CE-B22F-AC61-221E428C14B5}"/>
              </a:ext>
            </a:extLst>
          </p:cNvPr>
          <p:cNvSpPr txBox="1"/>
          <p:nvPr/>
        </p:nvSpPr>
        <p:spPr>
          <a:xfrm>
            <a:off x="1932495" y="1508289"/>
            <a:ext cx="736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cat ~/terraform-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main.tf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48444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D7B0A9-5EEF-6436-FAA3-D9CDA7BC6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設置網路與</a:t>
            </a:r>
            <a:r>
              <a:rPr kumimoji="1" lang="en-US" altLang="zh-TW" dirty="0"/>
              <a:t>VM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0FD3846-DB42-83DE-9655-6D05D939D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4943" y="1825625"/>
            <a:ext cx="4262114" cy="435133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F26E77-AEEA-53CE-2FEA-EBF7D674D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523646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D19AD8-A649-4D63-7C1B-4A3C37A42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Terraform </a:t>
            </a:r>
            <a:r>
              <a:rPr kumimoji="1" lang="zh-TW" altLang="en-US" dirty="0"/>
              <a:t>設定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C34E5E-5544-B522-63D7-C6042A70C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terraform {}</a:t>
            </a:r>
          </a:p>
          <a:p>
            <a:pPr lvl="1"/>
            <a:r>
              <a:rPr kumimoji="1" lang="en-US" altLang="zh-TW" dirty="0" err="1"/>
              <a:t>Teffaform</a:t>
            </a:r>
            <a:r>
              <a:rPr kumimoji="1" lang="en-US" altLang="zh-TW" dirty="0"/>
              <a:t> </a:t>
            </a:r>
            <a:r>
              <a:rPr kumimoji="1" lang="zh-TW" altLang="en-US" dirty="0"/>
              <a:t>設定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可從</a:t>
            </a:r>
            <a:r>
              <a:rPr kumimoji="1" lang="en-US" altLang="zh-TW" dirty="0"/>
              <a:t>Terraform registry </a:t>
            </a:r>
            <a:r>
              <a:rPr kumimoji="1" lang="zh-TW" altLang="en-US" dirty="0"/>
              <a:t>取得可用的</a:t>
            </a:r>
            <a:r>
              <a:rPr kumimoji="1" lang="en-US" altLang="zh-TW" dirty="0"/>
              <a:t>provider</a:t>
            </a:r>
          </a:p>
          <a:p>
            <a:pPr lvl="2"/>
            <a:r>
              <a:rPr kumimoji="1" lang="en-US" altLang="zh-TW" dirty="0">
                <a:hlinkClick r:id="rId2"/>
              </a:rPr>
              <a:t>https://registry.terraform.io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required_providers</a:t>
            </a:r>
            <a:r>
              <a:rPr kumimoji="1" lang="en-US" altLang="zh-TW" dirty="0"/>
              <a:t>{}</a:t>
            </a:r>
          </a:p>
          <a:p>
            <a:pPr lvl="2"/>
            <a:r>
              <a:rPr kumimoji="1" lang="zh-TW" altLang="en-US" dirty="0"/>
              <a:t>指定來源，指定版本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9CE308-067D-0EBF-6FC9-D10A9895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61167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5A39FE-DEB0-5F9A-B893-6FF8F317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Infrastructure provider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4F1EA6-2446-9A7E-412C-8719A47F0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provider "google" {}</a:t>
            </a:r>
          </a:p>
          <a:p>
            <a:pPr lvl="1"/>
            <a:r>
              <a:rPr kumimoji="1" lang="zh-TW" altLang="en-US" dirty="0"/>
              <a:t>填入</a:t>
            </a:r>
            <a:r>
              <a:rPr kumimoji="1" lang="en-US" altLang="zh-TW" dirty="0"/>
              <a:t>google </a:t>
            </a:r>
            <a:r>
              <a:rPr kumimoji="1" lang="zh-TW" altLang="en-US" dirty="0"/>
              <a:t>所要求的相關授權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credentials: </a:t>
            </a:r>
            <a:r>
              <a:rPr kumimoji="1" lang="zh-TW" altLang="en-US" dirty="0"/>
              <a:t>授權金曜檔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project: GCP </a:t>
            </a:r>
            <a:r>
              <a:rPr kumimoji="1" lang="zh-TW" altLang="en-US" dirty="0"/>
              <a:t>專案</a:t>
            </a:r>
            <a:r>
              <a:rPr kumimoji="1" lang="en-US" altLang="zh-TW" dirty="0"/>
              <a:t>ID</a:t>
            </a:r>
          </a:p>
          <a:p>
            <a:pPr lvl="2"/>
            <a:r>
              <a:rPr kumimoji="1" lang="en-US" altLang="zh-TW" dirty="0"/>
              <a:t>region: </a:t>
            </a:r>
            <a:r>
              <a:rPr kumimoji="1" lang="zh-TW" altLang="en-US" dirty="0"/>
              <a:t>指定</a:t>
            </a:r>
            <a:r>
              <a:rPr kumimoji="1" lang="en-US" altLang="zh-TW" dirty="0"/>
              <a:t>data center</a:t>
            </a:r>
          </a:p>
          <a:p>
            <a:pPr lvl="2"/>
            <a:r>
              <a:rPr kumimoji="1" lang="en-US" altLang="zh-TW" dirty="0"/>
              <a:t>zone: data center</a:t>
            </a:r>
            <a:r>
              <a:rPr kumimoji="1" lang="zh-TW" altLang="en-US" dirty="0"/>
              <a:t>內的指定區域</a:t>
            </a:r>
            <a:endParaRPr kumimoji="1" lang="en-US" altLang="zh-TW" dirty="0"/>
          </a:p>
          <a:p>
            <a:r>
              <a:rPr kumimoji="1" lang="en-US" altLang="zh-TW" dirty="0"/>
              <a:t>resource{}</a:t>
            </a:r>
          </a:p>
          <a:p>
            <a:pPr lvl="1"/>
            <a:r>
              <a:rPr kumimoji="1" lang="zh-TW" altLang="en-US" dirty="0"/>
              <a:t>定義</a:t>
            </a:r>
            <a:r>
              <a:rPr kumimoji="1" lang="zh-TW" altLang="en-US"/>
              <a:t>基礎設施組件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C78F93-75F8-3B58-2D15-03A3AAA99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780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147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45F95B-0D46-C936-E8F4-34CC6549B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Terraform</a:t>
            </a:r>
            <a:r>
              <a:rPr kumimoji="1" lang="zh-TW" altLang="en-US" dirty="0"/>
              <a:t> 初始化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B1B8AB5-237C-F0F3-01BE-6E323F1B7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b="0" dirty="0"/>
              <a:t>terraform </a:t>
            </a:r>
            <a:r>
              <a:rPr kumimoji="1" lang="en-US" altLang="zh-TW" b="0" dirty="0" err="1"/>
              <a:t>init</a:t>
            </a:r>
            <a:endParaRPr kumimoji="1" lang="en-US" altLang="zh-TW" b="0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E7ED5DF3-2A9A-40DD-DE05-12D6C704C3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b="0" dirty="0"/>
              <a:t>ls -al</a:t>
            </a:r>
            <a:endParaRPr lang="zh-TW" altLang="en-US" b="0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0CDDF32D-F511-97BF-ABE1-0F7A6DD997A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3739591"/>
            <a:ext cx="5183188" cy="121555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7A0E56-B34B-49A3-2712-5C3AAA74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60</a:t>
            </a:fld>
            <a:endParaRPr lang="en-US" altLang="zh-TW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4EE1D0C8-02A7-0E68-E98F-2AFD450DA7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715014"/>
            <a:ext cx="5157787" cy="326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42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C90D17D4-6584-4B2C-DF03-57BE7F346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檢查排版與驗證設定檔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F49F30B9-FF26-497E-6C5E-A6F35369D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terraform </a:t>
            </a:r>
            <a:r>
              <a:rPr lang="en-US" altLang="zh-TW" dirty="0" err="1"/>
              <a:t>fmt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terraform validate</a:t>
            </a:r>
          </a:p>
          <a:p>
            <a:pPr lvl="1"/>
            <a:r>
              <a:rPr lang="zh-TW" altLang="en-US" dirty="0"/>
              <a:t>失敗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成功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C3362A8-FC08-1A95-9507-6171F9CAF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61</a:t>
            </a:fld>
            <a:endParaRPr lang="en-US" altLang="zh-TW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42173FE-5FBC-4F7B-6A03-52A07734C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67" y="2404293"/>
            <a:ext cx="5956300" cy="6731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4DED319-04E3-7E49-07CC-A4929E1B1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17" y="3780608"/>
            <a:ext cx="9279118" cy="132695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DBF3739-1058-CF34-8F9B-78F43FDE0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517" y="5622616"/>
            <a:ext cx="7175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88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F24E8D-7809-0564-A3A2-161062022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5A61DD-601E-AACC-7AC8-CDAECB2FC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terraform apply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9A07B1-A7C0-6300-CB0F-82DB054F7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62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E0FB99-3469-8054-9521-B275E59E7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79" y="2450484"/>
            <a:ext cx="3905086" cy="42709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37CB2EE-E5C7-B269-28AC-78E69F69C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495" y="3132792"/>
            <a:ext cx="5019380" cy="25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25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A888D-301A-B423-3AFF-65B3E6B16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部署前檢查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B8C7D87-64B6-ECC7-1D7B-DC0F86E35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850" y="2686844"/>
            <a:ext cx="7734300" cy="26289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C6521D-D02E-ADAC-866D-FA5C76D16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05253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82767-3ACC-7A7B-7A6F-E6999B1B3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E30DB5-2A04-2441-A2A6-CE9979B33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建立成功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建立失敗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2CC118-D418-6645-D6ED-D7C452C0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64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E6B062-61B9-AC2F-38EB-1AB79F427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1577"/>
            <a:ext cx="12192000" cy="19812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04B9D59-C784-D7DF-690E-939F54E1E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4100"/>
            <a:ext cx="12192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559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222E91-F53B-CBAB-9807-F1082D3F8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VM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ECFF7F2-39A4-37F8-B2C3-5884DA593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0980"/>
            <a:ext cx="10515600" cy="382062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DCF581-25FE-6DEB-C27F-34726D3B3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47946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E61266-916F-41A2-50CF-6B7A99C8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</a:t>
            </a:r>
            <a:r>
              <a:rPr kumimoji="1" lang="zh-TW" altLang="en-US" dirty="0"/>
              <a:t>虛擬私有網路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A5169E7-8AB3-D793-1BED-CF462A9D4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167" y="1825625"/>
            <a:ext cx="7921666" cy="435133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6F1B5A-7163-9D97-AB15-7D9BE3E9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39163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D28421B-6F8D-5B45-9A4C-7118B62AD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852" y="2861734"/>
            <a:ext cx="8825657" cy="1915647"/>
          </a:xfrm>
        </p:spPr>
        <p:txBody>
          <a:bodyPr/>
          <a:lstStyle/>
          <a:p>
            <a:r>
              <a:rPr lang="en-US" altLang="zh-TW" dirty="0"/>
              <a:t>Service Mesh &amp; </a:t>
            </a:r>
            <a:r>
              <a:rPr lang="en-US" altLang="zh-TW" dirty="0" err="1"/>
              <a:t>istio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0AB51829-55B5-EA44-A1BC-4867A16CA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36BD8C-7D09-0D46-B221-AAC8ABDB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07B9F9-3B61-4343-BB00-C3D40063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020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917A64-FCD1-7A41-AF07-FA14D7EE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 Mesh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424A573-C5E2-664E-8549-4DEBEB76C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788" y="2061369"/>
            <a:ext cx="8712200" cy="4178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170274-1497-244C-A5A4-E5934D49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03DAC5-0040-C74E-B916-879DD53D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38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4D323F-7D34-5642-BB6F-5202D8DA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 Mesh</a:t>
            </a:r>
            <a:r>
              <a:rPr kumimoji="1" lang="zh-TW" altLang="en-US" dirty="0"/>
              <a:t> 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A646F5A-48E0-9247-994D-9E97EC3FC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793" y="2052638"/>
            <a:ext cx="508219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2F1BA6-34E6-4547-B976-676B3360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682644-A483-DF46-8454-725A789F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32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離子">
  <a:themeElements>
    <a:clrScheme name="離子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離子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21849</TotalTime>
  <Words>948</Words>
  <Application>Microsoft Macintosh PowerPoint</Application>
  <PresentationFormat>寬螢幕</PresentationFormat>
  <Paragraphs>240</Paragraphs>
  <Slides>66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佈景主題</vt:lpstr>
      <vt:lpstr>台灣大哥大 DevOps進階16小時課程 – Istio &amp; Terraform</vt:lpstr>
      <vt:lpstr>Kubernetes 原生網路設定</vt:lpstr>
      <vt:lpstr>A/B測試</vt:lpstr>
      <vt:lpstr>A/B測試- 2</vt:lpstr>
      <vt:lpstr>A/B測試- 3</vt:lpstr>
      <vt:lpstr>A/B測試- 4</vt:lpstr>
      <vt:lpstr>Service Mesh &amp; istio</vt:lpstr>
      <vt:lpstr>Service Mesh</vt:lpstr>
      <vt:lpstr>Service Mesh </vt:lpstr>
      <vt:lpstr>Istio</vt:lpstr>
      <vt:lpstr>Ingress 與 istio Gateway 比較</vt:lpstr>
      <vt:lpstr>Istio 與k8s原生Service比較</vt:lpstr>
      <vt:lpstr>Istio</vt:lpstr>
      <vt:lpstr>Istio 支援Kubernetes version</vt:lpstr>
      <vt:lpstr>Istio client – Istioctl command install -1</vt:lpstr>
      <vt:lpstr>Istio client – Istioctl command install -2</vt:lpstr>
      <vt:lpstr>Intio server 部署</vt:lpstr>
      <vt:lpstr>檢查istio-system 所部署的資源</vt:lpstr>
      <vt:lpstr>istioctl 設定檔</vt:lpstr>
      <vt:lpstr>Istioctl 比較</vt:lpstr>
      <vt:lpstr>部署Application</vt:lpstr>
      <vt:lpstr>建置bookinfo namespace -1</vt:lpstr>
      <vt:lpstr>建置bookinfo namespace -2</vt:lpstr>
      <vt:lpstr>部署Bookinfo application</vt:lpstr>
      <vt:lpstr>架構圖</vt:lpstr>
      <vt:lpstr>檢查服務</vt:lpstr>
      <vt:lpstr>部署Istio 資源Virtual Service 及Gateway</vt:lpstr>
      <vt:lpstr>Istio Gateway</vt:lpstr>
      <vt:lpstr>Istio Virtual Service</vt:lpstr>
      <vt:lpstr>取得ingress 連線窗口</vt:lpstr>
      <vt:lpstr>網頁，重整會隨機跳往v1~v3</vt:lpstr>
      <vt:lpstr>部署Destination rule </vt:lpstr>
      <vt:lpstr>部署App service，設定只走v1</vt:lpstr>
      <vt:lpstr>被限制全部導往v1</vt:lpstr>
      <vt:lpstr>基於request 的cookie，Header 的End-User裝</vt:lpstr>
      <vt:lpstr>End-user: jason --&gt; Review v2</vt:lpstr>
      <vt:lpstr>其他 --&gt; review v1</vt:lpstr>
      <vt:lpstr>50％導向v3，50%導向v1</vt:lpstr>
      <vt:lpstr>50% v1: 50% v3</vt:lpstr>
      <vt:lpstr>Terraform</vt:lpstr>
      <vt:lpstr>Infrastructure as Code</vt:lpstr>
      <vt:lpstr>Terraform</vt:lpstr>
      <vt:lpstr>Install terraform command</vt:lpstr>
      <vt:lpstr>terraform command verify</vt:lpstr>
      <vt:lpstr>以GCP 部署VM與虛擬網路為例</vt:lpstr>
      <vt:lpstr>GCP 建立專案</vt:lpstr>
      <vt:lpstr>設定專案名稱</vt:lpstr>
      <vt:lpstr>至 IAM與管理帳號/服務帳號</vt:lpstr>
      <vt:lpstr>點擊服務帳號</vt:lpstr>
      <vt:lpstr>點擊金鑰，建立金鑰</vt:lpstr>
      <vt:lpstr>選擇JSON金鑰格式，點選建立</vt:lpstr>
      <vt:lpstr>金鑰下載到你的電腦</vt:lpstr>
      <vt:lpstr>金鑰檔</vt:lpstr>
      <vt:lpstr>複製金鑰檔到VM1 工作目錄 (~/)</vt:lpstr>
      <vt:lpstr>複製terraform 範例檔案</vt:lpstr>
      <vt:lpstr>打開 ~/terraform-gcp/main.tf，設置provider</vt:lpstr>
      <vt:lpstr>設置網路與VM</vt:lpstr>
      <vt:lpstr>Terraform 設定</vt:lpstr>
      <vt:lpstr>Infrastructure provider</vt:lpstr>
      <vt:lpstr>Terraform 初始化</vt:lpstr>
      <vt:lpstr>檢查排版與驗證設定檔</vt:lpstr>
      <vt:lpstr>部署</vt:lpstr>
      <vt:lpstr>部署前檢查</vt:lpstr>
      <vt:lpstr>建立結果</vt:lpstr>
      <vt:lpstr>GCP VM</vt:lpstr>
      <vt:lpstr>GCP 虛擬私有網路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DevOps: Jenkins 搭配Docker 持續整合實務</dc:title>
  <cp:lastModifiedBy>育緯 周</cp:lastModifiedBy>
  <cp:revision>369</cp:revision>
  <dcterms:modified xsi:type="dcterms:W3CDTF">2022-07-28T16:39:16Z</dcterms:modified>
</cp:coreProperties>
</file>